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3" r:id="rId3"/>
    <p:sldId id="261" r:id="rId4"/>
    <p:sldId id="264" r:id="rId5"/>
    <p:sldId id="258" r:id="rId6"/>
    <p:sldId id="266" r:id="rId7"/>
    <p:sldId id="265" r:id="rId8"/>
    <p:sldId id="259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0588" autoAdjust="0"/>
  </p:normalViewPr>
  <p:slideViewPr>
    <p:cSldViewPr snapToGrid="0">
      <p:cViewPr>
        <p:scale>
          <a:sx n="65" d="100"/>
          <a:sy n="65" d="100"/>
        </p:scale>
        <p:origin x="-720" y="-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D99EC-1121-45E5-9C7E-2022EC95B31B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6C857-26A0-4E38-B580-E76861AB59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706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Chalk-Talk – WOMMA</a:t>
            </a:r>
            <a:r>
              <a:rPr lang="en-US" baseline="0" dirty="0" smtClean="0"/>
              <a:t> – SMC – Tweet Chat Monday’s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Conversations with other local social media peeps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Lead us to gaining more followers, including several key influencers</a:t>
            </a:r>
          </a:p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C857-26A0-4E38-B580-E76861AB59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0169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Seattle local, Social Media, Business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C857-26A0-4E38-B580-E76861AB59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998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907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40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286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099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857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29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30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903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565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440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B3CBB-4864-44CC-B0EF-340BA34ECFAE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078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9601" y="2326344"/>
            <a:ext cx="3511084" cy="36019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96225"/>
            <a:ext cx="9144000" cy="1930119"/>
          </a:xfrm>
        </p:spPr>
        <p:txBody>
          <a:bodyPr>
            <a:normAutofit/>
          </a:bodyPr>
          <a:lstStyle/>
          <a:p>
            <a:r>
              <a:rPr lang="en-US" sz="4400" dirty="0" smtClean="0"/>
              <a:t>UW Social Media Certificate Program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257338"/>
            <a:ext cx="9144000" cy="1655762"/>
          </a:xfrm>
        </p:spPr>
        <p:txBody>
          <a:bodyPr>
            <a:normAutofit/>
          </a:bodyPr>
          <a:lstStyle/>
          <a:p>
            <a:r>
              <a:rPr lang="en-US" sz="3600" smtClean="0"/>
              <a:t>Team Twitter @uwsmc13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670" y="2769262"/>
            <a:ext cx="4063533" cy="28363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0" y="614530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@</a:t>
            </a:r>
            <a:r>
              <a:rPr lang="en-US" dirty="0" err="1" smtClean="0"/>
              <a:t>brittclockwood</a:t>
            </a:r>
            <a:r>
              <a:rPr lang="en-US" dirty="0" smtClean="0"/>
              <a:t>, @</a:t>
            </a:r>
            <a:r>
              <a:rPr lang="en-US" dirty="0" err="1" smtClean="0"/>
              <a:t>kbluher</a:t>
            </a:r>
            <a:r>
              <a:rPr lang="en-US" dirty="0" smtClean="0"/>
              <a:t>, @</a:t>
            </a:r>
            <a:r>
              <a:rPr lang="en-US" dirty="0" err="1" smtClean="0"/>
              <a:t>ruthschubert</a:t>
            </a:r>
            <a:r>
              <a:rPr lang="en-US" dirty="0" smtClean="0"/>
              <a:t>, @</a:t>
            </a:r>
            <a:r>
              <a:rPr lang="en-US" dirty="0" err="1" smtClean="0"/>
              <a:t>neelyolson</a:t>
            </a:r>
            <a:r>
              <a:rPr lang="en-US" dirty="0" smtClean="0"/>
              <a:t>, @constell8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27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Interesting….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219" y="1917291"/>
            <a:ext cx="3832755" cy="2850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2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6526"/>
            <a:ext cx="10515600" cy="1325563"/>
          </a:xfrm>
        </p:spPr>
        <p:txBody>
          <a:bodyPr/>
          <a:lstStyle/>
          <a:p>
            <a:r>
              <a:rPr lang="en-US" dirty="0" smtClean="0"/>
              <a:t>Goals, Objectives, Strategies #1</a:t>
            </a:r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1528787" y="2164972"/>
            <a:ext cx="2134384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2FB919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2300" dirty="0" smtClean="0">
                <a:solidFill>
                  <a:srgbClr val="FFFFFF"/>
                </a:solidFill>
              </a:rPr>
              <a:t>Objectives</a:t>
            </a:r>
            <a:endParaRPr lang="en-US" sz="1900" dirty="0">
              <a:solidFill>
                <a:srgbClr val="FFFFFF"/>
              </a:solidFill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4818899" y="2164972"/>
            <a:ext cx="2257515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37A5E9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r>
              <a:rPr lang="en-US" sz="2300" dirty="0" smtClean="0">
                <a:solidFill>
                  <a:srgbClr val="FFFFFF"/>
                </a:solidFill>
              </a:rPr>
              <a:t>Strategies</a:t>
            </a:r>
            <a:endParaRPr sz="1900" dirty="0">
              <a:solidFill>
                <a:srgbClr val="FFFFFF"/>
              </a:solidFill>
            </a:endParaRP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7864617" y="2164972"/>
            <a:ext cx="2462135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FFCC00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r>
              <a:rPr lang="en-US" sz="2300" dirty="0" smtClean="0">
                <a:solidFill>
                  <a:srgbClr val="FFFFFF"/>
                </a:solidFill>
              </a:rPr>
              <a:t>Tactics</a:t>
            </a:r>
            <a:endParaRPr sz="2300" dirty="0">
              <a:solidFill>
                <a:srgbClr val="FFFFFF"/>
              </a:solidFill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1008529" y="3647511"/>
            <a:ext cx="3448042" cy="239162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Increase followers by 30% (to 58), with &gt;5 in social media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Generate 10 Retweets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Increase overall click-thru rate to 5% (at least 1/link)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Get social orgs to reference @uwsmc13 in &gt;1 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comm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4312802" y="3673198"/>
            <a:ext cx="3405809" cy="250164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Increase number and frequency of tweets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Focus posts on relevant and newsworthy information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Cross-promote with other UWSMC platforms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-1106915" y="-720322"/>
            <a:ext cx="3442792" cy="3644494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171450" indent="-171450">
              <a:lnSpc>
                <a:spcPct val="95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1</a:t>
            </a:r>
          </a:p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2</a:t>
            </a:r>
          </a:p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3</a:t>
            </a:r>
          </a:p>
          <a:p>
            <a:pPr marL="201162" indent="-201162"/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9567" y="1370519"/>
            <a:ext cx="106545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Goal: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Increase visibility of UWSMC students in the Seattle social media community</a:t>
            </a:r>
          </a:p>
          <a:p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7517682" y="3664234"/>
            <a:ext cx="3405809" cy="250164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Post 10-20 tweets per week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Engage with (RT/Reply) with &gt;5 notable social entities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Live tweet at 3 or more social media events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Use relevant hashtags in tweets to increase exposure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261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6526"/>
            <a:ext cx="10515600" cy="1325563"/>
          </a:xfrm>
        </p:spPr>
        <p:txBody>
          <a:bodyPr/>
          <a:lstStyle/>
          <a:p>
            <a:r>
              <a:rPr lang="en-US" dirty="0" smtClean="0"/>
              <a:t>Goals, Objectives, Strategies #2</a:t>
            </a:r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1528787" y="2164972"/>
            <a:ext cx="2134384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2FB919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2300" dirty="0" smtClean="0">
                <a:solidFill>
                  <a:srgbClr val="FFFFFF"/>
                </a:solidFill>
              </a:rPr>
              <a:t>Objectives</a:t>
            </a:r>
            <a:endParaRPr lang="en-US" sz="1900" dirty="0">
              <a:solidFill>
                <a:srgbClr val="FFFFFF"/>
              </a:solidFill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4818899" y="2164972"/>
            <a:ext cx="2257515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37A5E9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r>
              <a:rPr lang="en-US" sz="2300" dirty="0" smtClean="0">
                <a:solidFill>
                  <a:srgbClr val="FFFFFF"/>
                </a:solidFill>
              </a:rPr>
              <a:t>Strategies</a:t>
            </a:r>
            <a:endParaRPr sz="1900" dirty="0">
              <a:solidFill>
                <a:srgbClr val="FFFFFF"/>
              </a:solidFill>
            </a:endParaRP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7864617" y="2164972"/>
            <a:ext cx="2462135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FFCC00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r>
              <a:rPr lang="en-US" sz="2300" dirty="0" smtClean="0">
                <a:solidFill>
                  <a:srgbClr val="FFFFFF"/>
                </a:solidFill>
              </a:rPr>
              <a:t>Tactics</a:t>
            </a:r>
            <a:endParaRPr sz="2300" dirty="0">
              <a:solidFill>
                <a:srgbClr val="FFFFFF"/>
              </a:solidFill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1008529" y="3647511"/>
            <a:ext cx="3448042" cy="239162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Secure followers from at least 3 social 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influentials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klout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 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Double interactions (RTs, replies, @mentions) from outside UWSMC community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Get at least 1 positive plug from social influencer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4312802" y="3673198"/>
            <a:ext cx="3405809" cy="250164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Share our point of view/ask questions to spur convo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 bold, yet humble (as stewards of UW)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 dialog with social 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influentials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-1106915" y="-720322"/>
            <a:ext cx="3442792" cy="3644494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171450" indent="-171450">
              <a:lnSpc>
                <a:spcPct val="95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1</a:t>
            </a:r>
          </a:p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2</a:t>
            </a:r>
          </a:p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3</a:t>
            </a:r>
          </a:p>
          <a:p>
            <a:pPr marL="201162" indent="-201162"/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9567" y="1370519"/>
            <a:ext cx="10654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Goal: </a:t>
            </a:r>
            <a:r>
              <a:rPr lang="en-US" sz="2400" dirty="0"/>
              <a:t>Position UWSMC students as thought leaders in the field of social </a:t>
            </a:r>
            <a:r>
              <a:rPr lang="en-US" sz="2400" dirty="0" smtClean="0"/>
              <a:t>media</a:t>
            </a:r>
            <a:endParaRPr lang="en-US" sz="2400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7517682" y="3664234"/>
            <a:ext cx="3405809" cy="250164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Read &amp; post about social media news and trends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Ask questions in at least half our posts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RT posts from 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influentials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reply to engage in convo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564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Execution </a:t>
            </a:r>
            <a:r>
              <a:rPr lang="en-US" dirty="0" smtClean="0"/>
              <a:t>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3200" dirty="0" smtClean="0"/>
          </a:p>
          <a:p>
            <a:r>
              <a:rPr lang="en-US" sz="3600" dirty="0" smtClean="0"/>
              <a:t>Live Tweeting events</a:t>
            </a:r>
            <a:endParaRPr lang="en-US" sz="3600" dirty="0" smtClean="0"/>
          </a:p>
          <a:p>
            <a:pPr marL="0" indent="0">
              <a:buNone/>
            </a:pPr>
            <a:endParaRPr lang="en-US" sz="3600" dirty="0" smtClean="0"/>
          </a:p>
          <a:p>
            <a:r>
              <a:rPr lang="en-US" sz="3600" dirty="0" smtClean="0"/>
              <a:t>Engagement vs. Promotion</a:t>
            </a:r>
          </a:p>
          <a:p>
            <a:pPr lvl="1"/>
            <a:endParaRPr lang="en-US" sz="2800" dirty="0"/>
          </a:p>
          <a:p>
            <a:pPr lvl="1"/>
            <a:endParaRPr lang="en-US" sz="2800" dirty="0" smtClean="0"/>
          </a:p>
          <a:p>
            <a:pPr lvl="1"/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5484" y="435575"/>
            <a:ext cx="4670476" cy="2193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9447" y="2769625"/>
            <a:ext cx="5162550" cy="386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503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3452" y="226617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Key Influencers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63" y="3893574"/>
            <a:ext cx="3638017" cy="1913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63" y="1552180"/>
            <a:ext cx="3651671" cy="1899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284" y="3893574"/>
            <a:ext cx="3873910" cy="1899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973" y="1552180"/>
            <a:ext cx="3591696" cy="1957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613" y="1552180"/>
            <a:ext cx="3873910" cy="1957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973" y="3893574"/>
            <a:ext cx="3591696" cy="1899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291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Execution </a:t>
            </a:r>
            <a:r>
              <a:rPr lang="en-US" dirty="0" smtClean="0"/>
              <a:t>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44003" y="221083"/>
            <a:ext cx="430305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Placeholder for graph showing followers and interactions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(Susan)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102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 (Katherine)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44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138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330</Words>
  <Application>Microsoft Office PowerPoint</Application>
  <PresentationFormat>Custom</PresentationFormat>
  <Paragraphs>63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UW Social Media Certificate Program</vt:lpstr>
      <vt:lpstr>Interesting….</vt:lpstr>
      <vt:lpstr>Goals, Objectives, Strategies #1</vt:lpstr>
      <vt:lpstr>Goals, Objectives, Strategies #2</vt:lpstr>
      <vt:lpstr>Execution Highlights</vt:lpstr>
      <vt:lpstr>Key Influencers</vt:lpstr>
      <vt:lpstr>Execution Highlights</vt:lpstr>
      <vt:lpstr>Lessons Learned (Katherine)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UW Social Media Certificate Program</dc:title>
  <dc:creator>Susan Cameron (JeffreyM Consulting LLC)</dc:creator>
  <cp:lastModifiedBy>Brittany Lockwood</cp:lastModifiedBy>
  <cp:revision>18</cp:revision>
  <dcterms:created xsi:type="dcterms:W3CDTF">2013-03-02T18:31:27Z</dcterms:created>
  <dcterms:modified xsi:type="dcterms:W3CDTF">2013-03-03T18:48:26Z</dcterms:modified>
</cp:coreProperties>
</file>